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0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wearing a backpack&#10;&#10;AI-generated content may be incorrect.">
            <a:extLst>
              <a:ext uri="{FF2B5EF4-FFF2-40B4-BE49-F238E27FC236}">
                <a16:creationId xmlns:a16="http://schemas.microsoft.com/office/drawing/2014/main" id="{02025AD8-7A93-8712-D6F3-B72BE887640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2500" b="12500"/>
          <a:stretch>
            <a:fillRect/>
          </a:stretch>
        </p:blipFill>
        <p:spPr>
          <a:xfrm>
            <a:off x="772459" y="1420664"/>
            <a:ext cx="1668464" cy="1668464"/>
          </a:xfr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8AD2399B-87A3-7756-C6B6-81EBB5422BE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3862" b="13862"/>
          <a:stretch>
            <a:fillRect/>
          </a:stretch>
        </p:blipFill>
        <p:spPr/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FD09DC49-5CF2-C899-5461-5D7BBE1D93A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3862" b="13862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Sustainability Operation Lead – ofi Nigeria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5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None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Career growth and development/ Career growth opportunities and feeling valued and recognized.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My Family: Wife, Parents, Sister and Adorable daughters.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Spending time with Family  – Picnic and travelling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Egusi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Soup and Semo with lots of assorted.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Heal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the world – Michael Jackson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104644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Samuel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Ogbonnaya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‘what name you prefer to be called’ Sammy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 err="1">
                <a:solidFill>
                  <a:srgbClr val="FFFFFF"/>
                </a:solidFill>
                <a:latin typeface="Century Gothic" panose="020F0302020204030204"/>
              </a:rPr>
              <a:t>Im</a:t>
            </a: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 a </a:t>
            </a:r>
            <a:r>
              <a:rPr lang="en-US" sz="1100" b="0" dirty="0" err="1">
                <a:solidFill>
                  <a:srgbClr val="FFFFFF"/>
                </a:solidFill>
                <a:latin typeface="Century Gothic" panose="020F0302020204030204"/>
              </a:rPr>
              <a:t>hardworker</a:t>
            </a: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, loves football (support Arsenal FC) and value relationships and family.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10859</TotalTime>
  <Words>166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78</cp:revision>
  <dcterms:created xsi:type="dcterms:W3CDTF">2022-11-27T12:58:00Z</dcterms:created>
  <dcterms:modified xsi:type="dcterms:W3CDTF">2025-07-07T07:21:16Z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